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70" r:id="rId5"/>
    <p:sldId id="261" r:id="rId6"/>
    <p:sldId id="272" r:id="rId7"/>
    <p:sldId id="263" r:id="rId8"/>
    <p:sldId id="273" r:id="rId9"/>
    <p:sldId id="268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6A7F9-B7BC-4100-8468-18B3E7196BF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145EB-3B0B-4EBB-B843-B92633C3E96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0079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7710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6350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219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3026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101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6572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5887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9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3129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10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3238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AF19F-25E9-4DE4-A92C-C329EECA51C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21C4-5DE6-46F2-B665-DA98E31E3E7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AF19F-25E9-4DE4-A92C-C329EECA51C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21C4-5DE6-46F2-B665-DA98E31E3E7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AF19F-25E9-4DE4-A92C-C329EECA51C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21C4-5DE6-46F2-B665-DA98E31E3E7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AF19F-25E9-4DE4-A92C-C329EECA51C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21C4-5DE6-46F2-B665-DA98E31E3E7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AF19F-25E9-4DE4-A92C-C329EECA51C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21C4-5DE6-46F2-B665-DA98E31E3E7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AF19F-25E9-4DE4-A92C-C329EECA51C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21C4-5DE6-46F2-B665-DA98E31E3E7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AF19F-25E9-4DE4-A92C-C329EECA51C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21C4-5DE6-46F2-B665-DA98E31E3E7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AF19F-25E9-4DE4-A92C-C329EECA51C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21C4-5DE6-46F2-B665-DA98E31E3E7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AF19F-25E9-4DE4-A92C-C329EECA51C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21C4-5DE6-46F2-B665-DA98E31E3E7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AF19F-25E9-4DE4-A92C-C329EECA51C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21C4-5DE6-46F2-B665-DA98E31E3E7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AF19F-25E9-4DE4-A92C-C329EECA51C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421C4-5DE6-46F2-B665-DA98E31E3E7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AF19F-25E9-4DE4-A92C-C329EECA51C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421C4-5DE6-46F2-B665-DA98E31E3E79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You Are My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Shepherd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23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935796"/>
            <a:ext cx="8117532" cy="20053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my shepherd,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Where you lead, I will go.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my shepherd,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Bring me 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home</a:t>
            </a:r>
            <a:r>
              <a:rPr lang="en-AU" sz="2800" b="1" dirty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You Are My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Shepherd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23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066911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935796"/>
            <a:ext cx="8117532" cy="20053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my shepherd,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Where you lead, I will go.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my shepherd,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Bring me 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home</a:t>
            </a:r>
            <a:r>
              <a:rPr lang="en-AU" sz="2800" b="1" dirty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You Are My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Shepherd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23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38890"/>
            <a:ext cx="8174360" cy="198022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Yes, you are my shepherd,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In fields of green </a:t>
            </a:r>
            <a:r>
              <a:rPr lang="en-AU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</a:t>
            </a: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lie.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You lead me to streams of peaceful water,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There you refresh my life.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8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26314"/>
            <a:ext cx="8117532" cy="20053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my shepherd,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Where you lead, I will go.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my shepherd,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Bring me 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home</a:t>
            </a:r>
            <a:r>
              <a:rPr lang="en-AU" sz="2800" b="1" dirty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819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454120"/>
            <a:ext cx="8083624" cy="19497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If I walk in the darkest valleys,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I will not be afraid.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You are always there beside me,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Always keeping me safe.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26314"/>
            <a:ext cx="8117532" cy="20053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my shepherd,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Where you lead, I will go.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my shepherd,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Bring me 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home</a:t>
            </a:r>
            <a:r>
              <a:rPr lang="en-AU" sz="2800" b="1" dirty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4592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454120"/>
            <a:ext cx="8083624" cy="194976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You set a feast before me,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In sight of all my foes.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You honour me and make me welcome,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Blessings on me overflow.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26314"/>
            <a:ext cx="8117532" cy="20053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my shepherd,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Where you lead, I will go.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my shepherd,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Bring me 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home</a:t>
            </a:r>
            <a:r>
              <a:rPr lang="en-AU" sz="2800" b="1" dirty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2079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18116"/>
            <a:ext cx="8155632" cy="202176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Your kindness and love will be with me,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Every day of my life.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I will stay in your house forever,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You have given me life. 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254</Words>
  <Application>Microsoft Office PowerPoint</Application>
  <PresentationFormat>On-screen Show (4:3)</PresentationFormat>
  <Paragraphs>51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2015-08-09T11:05:10Z</dcterms:created>
  <dcterms:modified xsi:type="dcterms:W3CDTF">2016-02-04T06:29:45Z</dcterms:modified>
</cp:coreProperties>
</file>